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6" r:id="rId5"/>
    <p:sldId id="264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B623E-A739-681C-C35E-BD21411B21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606EBD-A7C7-6E0D-B603-D66A6C3F9E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0B0A2-0D22-7942-14ED-0E937FA70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9CF8-C043-4BB5-A8F7-CA1AE1C19639}" type="datetimeFigureOut">
              <a:rPr lang="en-MY" smtClean="0"/>
              <a:t>4/4/2023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1286B-1383-6F49-ADDB-E9588CE9E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7718A-9919-E8C8-1F3B-DA94F4274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B777-A3C9-48E5-9CF2-187B4D45A9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12344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A85A6-152C-FE44-1068-1EAB36AD1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313E4-8147-98CE-C55D-34866D2C1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20B72-43FC-6F5E-F3F7-1017439DE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9CF8-C043-4BB5-A8F7-CA1AE1C19639}" type="datetimeFigureOut">
              <a:rPr lang="en-MY" smtClean="0"/>
              <a:t>4/4/2023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CBA88-84B3-F0E7-E430-DED5CD1E5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2C5EA-BBB1-E124-89B0-4540FEC7C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B777-A3C9-48E5-9CF2-187B4D45A9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7983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5AC8D-237D-C3AC-F06A-1BD72A5A2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71B71A-AB2C-0D1B-7C3B-9DC391348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6B89C-816B-4736-15FB-A7DFBCD8F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9CF8-C043-4BB5-A8F7-CA1AE1C19639}" type="datetimeFigureOut">
              <a:rPr lang="en-MY" smtClean="0"/>
              <a:t>4/4/2023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C9C19-6C6E-A9D6-F44F-B8B73009E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FB8311-38CF-A6AA-79ED-A4C5A0BF5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B777-A3C9-48E5-9CF2-187B4D45A9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34917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ED3A7-A021-C199-B87E-4D0F3824D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B43E4-B7FB-6525-DB70-23B6A59BBB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5DD4FC-7536-5888-6D1A-DE2A11017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6227E5-BBDB-EC24-B446-00143D795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9CF8-C043-4BB5-A8F7-CA1AE1C19639}" type="datetimeFigureOut">
              <a:rPr lang="en-MY" smtClean="0"/>
              <a:t>4/4/2023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B1DE17-F31D-1B54-CDF6-A31A1698B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5771F4-0242-C8F8-134D-3AC2B1B00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B777-A3C9-48E5-9CF2-187B4D45A9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76077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53C4-D775-4AB3-92E1-47F45ACB5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CBC9D-0053-7F9D-A823-5B60102C6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6CD4E3-3E50-7F52-BF81-DA2AF9277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43940-383E-E85E-DA4A-3CADFAF046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96477B-EAB4-26F5-2AF8-35E39C2540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E96968-75F0-9755-2E92-90FBA94B5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9CF8-C043-4BB5-A8F7-CA1AE1C19639}" type="datetimeFigureOut">
              <a:rPr lang="en-MY" smtClean="0"/>
              <a:t>4/4/2023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331A82-840D-4948-46B0-770E87879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FD844B-41F7-D6F5-4281-ED080F9BF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B777-A3C9-48E5-9CF2-187B4D45A9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35663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854BE-ADE9-ADC6-1D56-665C810C7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E427CC-8689-453D-0131-AA877D61A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9CF8-C043-4BB5-A8F7-CA1AE1C19639}" type="datetimeFigureOut">
              <a:rPr lang="en-MY" smtClean="0"/>
              <a:t>4/4/2023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733325-009F-15C7-931B-462E5E9E0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6D7F67-AA05-01C9-B56C-645B963F6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B777-A3C9-48E5-9CF2-187B4D45A9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22552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741954-B63F-0776-FD29-EDA3309EC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9CF8-C043-4BB5-A8F7-CA1AE1C19639}" type="datetimeFigureOut">
              <a:rPr lang="en-MY" smtClean="0"/>
              <a:t>4/4/2023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D94DDD-07CD-A764-3939-D61D5CC09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769096-52D5-8FA0-B46F-F2C7AAF2C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B777-A3C9-48E5-9CF2-187B4D45A9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7245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35922-8168-2CC3-0A2A-A0101D5ED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495A4-94D1-50CB-9127-F0DD2013D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6FB07-9A11-4985-E244-0B0CC6FF9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80D5A-95DF-0D3C-2229-9FD5E977C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9CF8-C043-4BB5-A8F7-CA1AE1C19639}" type="datetimeFigureOut">
              <a:rPr lang="en-MY" smtClean="0"/>
              <a:t>4/4/2023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D2F06F-02CC-AD42-A0FD-5365D52A4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41D84-5678-12FC-4A6F-A9D12FD7E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B777-A3C9-48E5-9CF2-187B4D45A9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95205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AC5E4-B855-B223-9784-AD4BC26D1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1E5344-9A31-0233-E11E-41E92310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4EB8BA-3696-B542-AA3B-7DF028FB4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535B3C-3D25-FAC4-51FF-70A57C58A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9CF8-C043-4BB5-A8F7-CA1AE1C19639}" type="datetimeFigureOut">
              <a:rPr lang="en-MY" smtClean="0"/>
              <a:t>4/4/2023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9594B-37B4-A4E4-6C06-61C696920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2C9A1-456D-63F2-3FFD-54EF42CCE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B777-A3C9-48E5-9CF2-187B4D45A9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21065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D167E-DC81-3F48-6331-3181394C8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FD67BD-AE28-1148-2506-23CD6C2982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8042F-7C3E-50CE-F695-B74C2F207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9CF8-C043-4BB5-A8F7-CA1AE1C19639}" type="datetimeFigureOut">
              <a:rPr lang="en-MY" smtClean="0"/>
              <a:t>4/4/2023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49469-ED3B-14B3-D85B-0C89C71C5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ADB0C-5CE4-F720-B1CA-33918758B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B777-A3C9-48E5-9CF2-187B4D45A9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82318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9CDCBD-2C79-E9DB-BE64-EB8159D6D4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012D17-9A8A-753E-75BE-326D2C920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51E62-778F-91C7-2FC1-2DAF1ED57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29CF8-C043-4BB5-A8F7-CA1AE1C19639}" type="datetimeFigureOut">
              <a:rPr lang="en-MY" smtClean="0"/>
              <a:t>4/4/2023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B8209-D3C5-A823-5505-323F1FDC6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1CFE4-60E8-B7BA-87E8-7B672F90C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B777-A3C9-48E5-9CF2-187B4D45A9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28471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1A2DF3-8C19-7258-2DEB-A70BA8727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C84F5-B042-C221-8A92-8699CF84B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D4640-6478-9CB4-1518-5CDB7BB74D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29CF8-C043-4BB5-A8F7-CA1AE1C19639}" type="datetimeFigureOut">
              <a:rPr lang="en-MY" smtClean="0"/>
              <a:t>4/4/2023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DB1F1-FB89-B271-C9C6-A827A98A5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39075-B22E-93F1-5F77-934938C372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AB777-A3C9-48E5-9CF2-187B4D45A99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1009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2C225-AF15-B0FF-517D-FDE0551D61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4EA73A-09BA-45F7-3F8B-652D52FF61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31320AC2-A9B8-9DF9-61C4-038A414A9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DA6194-2AD9-4EE8-8AC4-885704EADAB1}"/>
              </a:ext>
            </a:extLst>
          </p:cNvPr>
          <p:cNvSpPr txBox="1"/>
          <p:nvPr/>
        </p:nvSpPr>
        <p:spPr>
          <a:xfrm>
            <a:off x="481113" y="1122363"/>
            <a:ext cx="729565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MY" sz="2800" dirty="0">
                <a:solidFill>
                  <a:schemeClr val="accent1">
                    <a:lumMod val="75000"/>
                  </a:schemeClr>
                </a:solidFill>
                <a:latin typeface="Bernard MT Condensed" panose="02050806060905020404" pitchFamily="18" charset="0"/>
              </a:rPr>
              <a:t>3</a:t>
            </a:r>
            <a:r>
              <a:rPr lang="en-MY" sz="2800" baseline="30000" dirty="0">
                <a:solidFill>
                  <a:schemeClr val="accent1">
                    <a:lumMod val="75000"/>
                  </a:schemeClr>
                </a:solidFill>
                <a:latin typeface="Bernard MT Condensed" panose="02050806060905020404" pitchFamily="18" charset="0"/>
              </a:rPr>
              <a:t>rd</a:t>
            </a:r>
            <a:r>
              <a:rPr lang="en-MY" sz="2800" dirty="0">
                <a:solidFill>
                  <a:schemeClr val="accent1">
                    <a:lumMod val="75000"/>
                  </a:schemeClr>
                </a:solidFill>
                <a:latin typeface="Bernard MT Condensed" panose="02050806060905020404" pitchFamily="18" charset="0"/>
              </a:rPr>
              <a:t> International Youth Conference 2023</a:t>
            </a:r>
          </a:p>
          <a:p>
            <a:pPr algn="ctr"/>
            <a:r>
              <a:rPr lang="en-MY" sz="2800" dirty="0">
                <a:solidFill>
                  <a:schemeClr val="accent1">
                    <a:lumMod val="75000"/>
                  </a:schemeClr>
                </a:solidFill>
                <a:latin typeface="Bernard MT Condensed" panose="02050806060905020404" pitchFamily="18" charset="0"/>
              </a:rPr>
              <a:t>Cum</a:t>
            </a:r>
          </a:p>
          <a:p>
            <a:pPr algn="ctr"/>
            <a:r>
              <a:rPr lang="en-MY" sz="2800" dirty="0">
                <a:solidFill>
                  <a:schemeClr val="accent1">
                    <a:lumMod val="75000"/>
                  </a:schemeClr>
                </a:solidFill>
                <a:latin typeface="Bernard MT Condensed" panose="02050806060905020404" pitchFamily="18" charset="0"/>
              </a:rPr>
              <a:t>International Conference Project Management 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14EF88-9605-E512-59A4-C6E826858A2E}"/>
              </a:ext>
            </a:extLst>
          </p:cNvPr>
          <p:cNvSpPr txBox="1"/>
          <p:nvPr/>
        </p:nvSpPr>
        <p:spPr>
          <a:xfrm>
            <a:off x="2350008" y="3084723"/>
            <a:ext cx="34562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3200" dirty="0">
                <a:solidFill>
                  <a:schemeClr val="tx2"/>
                </a:solidFill>
              </a:rPr>
              <a:t>(</a:t>
            </a:r>
            <a:r>
              <a:rPr lang="en-MY" sz="3200" b="1" dirty="0">
                <a:solidFill>
                  <a:schemeClr val="tx2"/>
                </a:solidFill>
              </a:rPr>
              <a:t>Presentation Title</a:t>
            </a:r>
            <a:r>
              <a:rPr lang="en-MY" sz="32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65CDCE-21B7-6EAE-6309-7F114953FD4A}"/>
              </a:ext>
            </a:extLst>
          </p:cNvPr>
          <p:cNvSpPr txBox="1"/>
          <p:nvPr/>
        </p:nvSpPr>
        <p:spPr>
          <a:xfrm>
            <a:off x="3326717" y="4360053"/>
            <a:ext cx="15027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MY" sz="2200" dirty="0">
                <a:solidFill>
                  <a:schemeClr val="tx2"/>
                </a:solidFill>
              </a:rPr>
              <a:t>(Name)</a:t>
            </a:r>
          </a:p>
          <a:p>
            <a:pPr algn="ctr"/>
            <a:r>
              <a:rPr lang="en-MY" sz="2200" dirty="0">
                <a:solidFill>
                  <a:schemeClr val="tx2"/>
                </a:solidFill>
              </a:rPr>
              <a:t>(University)</a:t>
            </a:r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76506A28-B36D-870C-3550-392052448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850" y="68383"/>
            <a:ext cx="1203158" cy="554581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06E792B2-C700-A500-4CCC-9FD0B194D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34" y="181443"/>
            <a:ext cx="1850566" cy="44694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3FFA35D-E69C-CFA9-9056-CCDE6E007BFD}"/>
              </a:ext>
            </a:extLst>
          </p:cNvPr>
          <p:cNvSpPr txBox="1"/>
          <p:nvPr/>
        </p:nvSpPr>
        <p:spPr>
          <a:xfrm>
            <a:off x="2766738" y="6333076"/>
            <a:ext cx="2724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chemeClr val="tx2"/>
                </a:solidFill>
              </a:rPr>
              <a:t>June 24</a:t>
            </a:r>
            <a:r>
              <a:rPr lang="en-MY" baseline="30000" dirty="0">
                <a:solidFill>
                  <a:schemeClr val="tx2"/>
                </a:solidFill>
              </a:rPr>
              <a:t>th</a:t>
            </a:r>
            <a:r>
              <a:rPr lang="en-MY" dirty="0">
                <a:solidFill>
                  <a:schemeClr val="tx2"/>
                </a:solidFill>
              </a:rPr>
              <a:t>, 2023 (</a:t>
            </a:r>
            <a:r>
              <a:rPr lang="en-MY" sz="2000" dirty="0">
                <a:solidFill>
                  <a:schemeClr val="tx2"/>
                </a:solidFill>
              </a:rPr>
              <a:t>Saturday</a:t>
            </a:r>
            <a:r>
              <a:rPr lang="en-MY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D070F34B-98BC-0954-84D7-6B8A31CD0B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40" y="0"/>
            <a:ext cx="4589102" cy="92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737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0E8F212-6141-3A64-670F-34BDC566E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03B3E0-4851-D3B5-79CB-203993F99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568" y="572643"/>
            <a:ext cx="9145146" cy="1325563"/>
          </a:xfrm>
        </p:spPr>
        <p:txBody>
          <a:bodyPr/>
          <a:lstStyle/>
          <a:p>
            <a:pPr algn="ctr"/>
            <a:r>
              <a:rPr lang="en-MY" b="1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</a:rPr>
              <a:t>INTRODUCTION </a:t>
            </a:r>
          </a:p>
        </p:txBody>
      </p:sp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A9B3D183-EC96-D81D-8CDA-7A85DA858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34" y="181443"/>
            <a:ext cx="1850566" cy="4469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64A677-26D2-9741-26CD-3C3459574973}"/>
              </a:ext>
            </a:extLst>
          </p:cNvPr>
          <p:cNvSpPr txBox="1"/>
          <p:nvPr/>
        </p:nvSpPr>
        <p:spPr>
          <a:xfrm>
            <a:off x="2766738" y="6333076"/>
            <a:ext cx="2724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chemeClr val="tx2"/>
                </a:solidFill>
              </a:rPr>
              <a:t>June 24</a:t>
            </a:r>
            <a:r>
              <a:rPr lang="en-MY" baseline="30000" dirty="0">
                <a:solidFill>
                  <a:schemeClr val="tx2"/>
                </a:solidFill>
              </a:rPr>
              <a:t>th</a:t>
            </a:r>
            <a:r>
              <a:rPr lang="en-MY" dirty="0">
                <a:solidFill>
                  <a:schemeClr val="tx2"/>
                </a:solidFill>
              </a:rPr>
              <a:t>, 2023 (</a:t>
            </a:r>
            <a:r>
              <a:rPr lang="en-MY" sz="2000" dirty="0">
                <a:solidFill>
                  <a:schemeClr val="tx2"/>
                </a:solidFill>
              </a:rPr>
              <a:t>Saturday</a:t>
            </a:r>
            <a:r>
              <a:rPr lang="en-MY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032B3B2-8EF2-6A7F-092C-08F2CC9D19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850" y="68383"/>
            <a:ext cx="1203158" cy="554581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AF69123D-3DDF-26E4-91D8-95F2AB5DC9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40" y="0"/>
            <a:ext cx="4589102" cy="92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601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0E8F212-6141-3A64-670F-34BDC566E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03B3E0-4851-D3B5-79CB-203993F99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568" y="572643"/>
            <a:ext cx="9145146" cy="1325563"/>
          </a:xfrm>
        </p:spPr>
        <p:txBody>
          <a:bodyPr/>
          <a:lstStyle/>
          <a:p>
            <a:pPr algn="ctr"/>
            <a:r>
              <a:rPr lang="en-MY" b="1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</a:rPr>
              <a:t>LITERATURE REVIEW</a:t>
            </a:r>
          </a:p>
        </p:txBody>
      </p:sp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A9B3D183-EC96-D81D-8CDA-7A85DA858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34" y="181443"/>
            <a:ext cx="1850566" cy="4469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64A677-26D2-9741-26CD-3C3459574973}"/>
              </a:ext>
            </a:extLst>
          </p:cNvPr>
          <p:cNvSpPr txBox="1"/>
          <p:nvPr/>
        </p:nvSpPr>
        <p:spPr>
          <a:xfrm>
            <a:off x="2766738" y="6333076"/>
            <a:ext cx="2724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chemeClr val="tx2"/>
                </a:solidFill>
              </a:rPr>
              <a:t>June 24</a:t>
            </a:r>
            <a:r>
              <a:rPr lang="en-MY" baseline="30000" dirty="0">
                <a:solidFill>
                  <a:schemeClr val="tx2"/>
                </a:solidFill>
              </a:rPr>
              <a:t>th</a:t>
            </a:r>
            <a:r>
              <a:rPr lang="en-MY" dirty="0">
                <a:solidFill>
                  <a:schemeClr val="tx2"/>
                </a:solidFill>
              </a:rPr>
              <a:t>, 2023 (</a:t>
            </a:r>
            <a:r>
              <a:rPr lang="en-MY" sz="2000" dirty="0">
                <a:solidFill>
                  <a:schemeClr val="tx2"/>
                </a:solidFill>
              </a:rPr>
              <a:t>Saturday</a:t>
            </a:r>
            <a:r>
              <a:rPr lang="en-MY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B387A804-25B9-6F50-40C3-B64CDCD7D6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850" y="68383"/>
            <a:ext cx="1203158" cy="554581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03C7E798-8547-706B-E8B2-ADE3149BF5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40" y="0"/>
            <a:ext cx="4589102" cy="92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610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0E8F212-6141-3A64-670F-34BDC566E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03B3E0-4851-D3B5-79CB-203993F99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568" y="572643"/>
            <a:ext cx="9145146" cy="1325563"/>
          </a:xfrm>
        </p:spPr>
        <p:txBody>
          <a:bodyPr/>
          <a:lstStyle/>
          <a:p>
            <a:pPr algn="ctr"/>
            <a:r>
              <a:rPr lang="en-MY" b="1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</a:rPr>
              <a:t>METHODOLOGY</a:t>
            </a:r>
          </a:p>
        </p:txBody>
      </p:sp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A9B3D183-EC96-D81D-8CDA-7A85DA858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34" y="181443"/>
            <a:ext cx="1850566" cy="4469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64A677-26D2-9741-26CD-3C3459574973}"/>
              </a:ext>
            </a:extLst>
          </p:cNvPr>
          <p:cNvSpPr txBox="1"/>
          <p:nvPr/>
        </p:nvSpPr>
        <p:spPr>
          <a:xfrm>
            <a:off x="2766738" y="6333076"/>
            <a:ext cx="2724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chemeClr val="tx2"/>
                </a:solidFill>
              </a:rPr>
              <a:t>June 24</a:t>
            </a:r>
            <a:r>
              <a:rPr lang="en-MY" baseline="30000" dirty="0">
                <a:solidFill>
                  <a:schemeClr val="tx2"/>
                </a:solidFill>
              </a:rPr>
              <a:t>th</a:t>
            </a:r>
            <a:r>
              <a:rPr lang="en-MY" dirty="0">
                <a:solidFill>
                  <a:schemeClr val="tx2"/>
                </a:solidFill>
              </a:rPr>
              <a:t>, 2023 (</a:t>
            </a:r>
            <a:r>
              <a:rPr lang="en-MY" sz="2000" dirty="0">
                <a:solidFill>
                  <a:schemeClr val="tx2"/>
                </a:solidFill>
              </a:rPr>
              <a:t>Saturday</a:t>
            </a:r>
            <a:r>
              <a:rPr lang="en-MY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BFBD69C-CD2C-4D3B-4E7E-03487B0F09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850" y="68383"/>
            <a:ext cx="1203158" cy="554581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BF8223BF-9C8E-3E0D-F577-ABD6FA06E0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40" y="0"/>
            <a:ext cx="4589102" cy="92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19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0E8F212-6141-3A64-670F-34BDC566E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03B3E0-4851-D3B5-79CB-203993F99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568" y="572643"/>
            <a:ext cx="9145146" cy="1325563"/>
          </a:xfrm>
        </p:spPr>
        <p:txBody>
          <a:bodyPr/>
          <a:lstStyle/>
          <a:p>
            <a:pPr algn="ctr"/>
            <a:r>
              <a:rPr lang="en-MY" b="1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</a:rPr>
              <a:t>RESULTS &amp; DISCUSSION</a:t>
            </a:r>
          </a:p>
        </p:txBody>
      </p:sp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A9B3D183-EC96-D81D-8CDA-7A85DA858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34" y="181443"/>
            <a:ext cx="1850566" cy="4469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64A677-26D2-9741-26CD-3C3459574973}"/>
              </a:ext>
            </a:extLst>
          </p:cNvPr>
          <p:cNvSpPr txBox="1"/>
          <p:nvPr/>
        </p:nvSpPr>
        <p:spPr>
          <a:xfrm>
            <a:off x="2766738" y="6333076"/>
            <a:ext cx="2724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chemeClr val="tx2"/>
                </a:solidFill>
              </a:rPr>
              <a:t>June 24</a:t>
            </a:r>
            <a:r>
              <a:rPr lang="en-MY" baseline="30000" dirty="0">
                <a:solidFill>
                  <a:schemeClr val="tx2"/>
                </a:solidFill>
              </a:rPr>
              <a:t>th</a:t>
            </a:r>
            <a:r>
              <a:rPr lang="en-MY" dirty="0">
                <a:solidFill>
                  <a:schemeClr val="tx2"/>
                </a:solidFill>
              </a:rPr>
              <a:t>, 2023 (</a:t>
            </a:r>
            <a:r>
              <a:rPr lang="en-MY" sz="2000" dirty="0">
                <a:solidFill>
                  <a:schemeClr val="tx2"/>
                </a:solidFill>
              </a:rPr>
              <a:t>Saturday</a:t>
            </a:r>
            <a:r>
              <a:rPr lang="en-MY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EC5C78E6-1841-7B95-DB35-3DA888250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850" y="68383"/>
            <a:ext cx="1203158" cy="554581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A4B579B8-C7A0-72CA-A29F-30CD55BD24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40" y="0"/>
            <a:ext cx="4589102" cy="92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520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0E8F212-6141-3A64-670F-34BDC566E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03B3E0-4851-D3B5-79CB-203993F99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568" y="572643"/>
            <a:ext cx="9145146" cy="1325563"/>
          </a:xfrm>
        </p:spPr>
        <p:txBody>
          <a:bodyPr/>
          <a:lstStyle/>
          <a:p>
            <a:pPr algn="ctr"/>
            <a:r>
              <a:rPr lang="en-MY" b="1" dirty="0">
                <a:solidFill>
                  <a:schemeClr val="accent1">
                    <a:lumMod val="75000"/>
                  </a:schemeClr>
                </a:solidFill>
                <a:latin typeface="Britannic Bold" panose="020B0903060703020204" pitchFamily="34" charset="0"/>
              </a:rPr>
              <a:t>CONCLUSION</a:t>
            </a:r>
          </a:p>
        </p:txBody>
      </p:sp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A9B3D183-EC96-D81D-8CDA-7A85DA858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34" y="181443"/>
            <a:ext cx="1850566" cy="4469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64A677-26D2-9741-26CD-3C3459574973}"/>
              </a:ext>
            </a:extLst>
          </p:cNvPr>
          <p:cNvSpPr txBox="1"/>
          <p:nvPr/>
        </p:nvSpPr>
        <p:spPr>
          <a:xfrm>
            <a:off x="2766738" y="6333076"/>
            <a:ext cx="2724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dirty="0">
                <a:solidFill>
                  <a:schemeClr val="tx2"/>
                </a:solidFill>
              </a:rPr>
              <a:t>June 24</a:t>
            </a:r>
            <a:r>
              <a:rPr lang="en-MY" baseline="30000" dirty="0">
                <a:solidFill>
                  <a:schemeClr val="tx2"/>
                </a:solidFill>
              </a:rPr>
              <a:t>th</a:t>
            </a:r>
            <a:r>
              <a:rPr lang="en-MY" dirty="0">
                <a:solidFill>
                  <a:schemeClr val="tx2"/>
                </a:solidFill>
              </a:rPr>
              <a:t>, 2023 (</a:t>
            </a:r>
            <a:r>
              <a:rPr lang="en-MY" sz="2000" dirty="0">
                <a:solidFill>
                  <a:schemeClr val="tx2"/>
                </a:solidFill>
              </a:rPr>
              <a:t>Saturday</a:t>
            </a:r>
            <a:r>
              <a:rPr lang="en-MY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3B975921-1D08-1F5A-A7B9-B663CF7D5A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850" y="68383"/>
            <a:ext cx="1203158" cy="554581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A337F1F2-041E-1FB8-4F3E-50A6E8440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40" y="0"/>
            <a:ext cx="4589102" cy="92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056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</TotalTime>
  <Words>71</Words>
  <Application>Microsoft Office PowerPoint</Application>
  <PresentationFormat>Widescreen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Bernard MT Condensed</vt:lpstr>
      <vt:lpstr>Britannic Bold</vt:lpstr>
      <vt:lpstr>Calibri</vt:lpstr>
      <vt:lpstr>Calibri Light</vt:lpstr>
      <vt:lpstr>Office Theme</vt:lpstr>
      <vt:lpstr>PowerPoint Presentation</vt:lpstr>
      <vt:lpstr>INTRODUCTION </vt:lpstr>
      <vt:lpstr>LITERATURE REVIEW</vt:lpstr>
      <vt:lpstr>METHODOLOGY</vt:lpstr>
      <vt:lpstr>RESULTS &amp; DISCUSSION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Nabella Ridhuan Lau</dc:creator>
  <cp:lastModifiedBy>Nabella Ridhuan Lau</cp:lastModifiedBy>
  <cp:revision>4</cp:revision>
  <dcterms:created xsi:type="dcterms:W3CDTF">2023-03-31T05:38:23Z</dcterms:created>
  <dcterms:modified xsi:type="dcterms:W3CDTF">2023-04-05T07:03:46Z</dcterms:modified>
</cp:coreProperties>
</file>